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9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49426-BCE0-493D-BB21-AF49E1E2DB2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4E82A-3233-4FDE-8082-68F14109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0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4E82A-3233-4FDE-8082-68F14109151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58687"/>
            <a:ext cx="7371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Заочный конкурс отчетов на лучший многодневный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Водный поход по местам боевой Славы, посвященный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75-летию Победы в Великой Отечественной войне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5753" y="2411596"/>
            <a:ext cx="4927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Автор: Аксенова Екатерина Станиславовна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9599" y="2811706"/>
            <a:ext cx="3467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Название похода: «Уруп  2020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7655" y="3244914"/>
            <a:ext cx="3682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провидения: 10-16.07.2020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kkpsh vova\Desktop\мероприятия 2020г\картинки для лафхака\lojmola-splav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6491"/>
            <a:ext cx="4128143" cy="28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2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7912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2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188"/>
            <a:ext cx="8064896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3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7650"/>
            <a:ext cx="7344816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7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3188"/>
            <a:ext cx="756084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09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46" y="548680"/>
            <a:ext cx="7832739" cy="46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0" y="476671"/>
            <a:ext cx="7945964" cy="141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528392" cy="343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42" y="2211613"/>
            <a:ext cx="4157503" cy="207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66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2"/>
          <a:stretch/>
        </p:blipFill>
        <p:spPr bwMode="auto">
          <a:xfrm>
            <a:off x="755576" y="255201"/>
            <a:ext cx="7848871" cy="626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45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8775"/>
            <a:ext cx="7704856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6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88640"/>
            <a:ext cx="7992888" cy="641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4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5" y="548680"/>
            <a:ext cx="833034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6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938"/>
            <a:ext cx="7632848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0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3281"/>
            <a:ext cx="8928992" cy="652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381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8325"/>
            <a:ext cx="7776864" cy="599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329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7039"/>
            <a:ext cx="7992888" cy="617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546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"/>
            <a:ext cx="8352928" cy="61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817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910"/>
            <a:ext cx="8352928" cy="633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202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1"/>
            <a:ext cx="8437165" cy="517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54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8" y="476673"/>
            <a:ext cx="794450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862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7686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09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0500"/>
            <a:ext cx="8136904" cy="64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315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7838627" cy="34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99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8318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89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7056784" cy="608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878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8813"/>
            <a:ext cx="7776864" cy="615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757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5175"/>
            <a:ext cx="7704856" cy="597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954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2424"/>
            <a:ext cx="7632848" cy="66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48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989069" cy="397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430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6" y="764705"/>
            <a:ext cx="78659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616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8496944" cy="63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8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632848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5" y="548680"/>
            <a:ext cx="8726405" cy="57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1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5811"/>
            <a:ext cx="7128792" cy="622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96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8640"/>
            <a:ext cx="821823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6998"/>
            <a:ext cx="7776864" cy="635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3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</TotalTime>
  <Words>36</Words>
  <Application>Microsoft Office PowerPoint</Application>
  <PresentationFormat>Экран (4:3)</PresentationFormat>
  <Paragraphs>7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ofkkpsh_pavel</dc:creator>
  <cp:lastModifiedBy>kkpsh vova</cp:lastModifiedBy>
  <cp:revision>9</cp:revision>
  <dcterms:created xsi:type="dcterms:W3CDTF">2020-12-18T05:57:19Z</dcterms:created>
  <dcterms:modified xsi:type="dcterms:W3CDTF">2020-12-18T09:42:29Z</dcterms:modified>
</cp:coreProperties>
</file>