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052736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Заочный конкурс отчетов на лучший многодневный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Водный поход по местам боевой Славы, посвященный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75-летию Победы в Великой Отечественной войне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3310150"/>
            <a:ext cx="472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Кривошапова</a:t>
            </a:r>
            <a:r>
              <a:rPr lang="ru-RU" dirty="0" smtClean="0"/>
              <a:t> Валерия Алексеевна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3655609"/>
            <a:ext cx="392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Название похода «Звезда Кубани»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8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592613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90" y="1124745"/>
            <a:ext cx="3376170" cy="238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90" y="3707191"/>
            <a:ext cx="592613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90" y="4077072"/>
            <a:ext cx="22923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77072"/>
            <a:ext cx="21828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445" y="4077072"/>
            <a:ext cx="2371725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971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59261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15" y="1223214"/>
            <a:ext cx="2436065" cy="195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39509"/>
            <a:ext cx="2448272" cy="194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16821"/>
            <a:ext cx="2370972" cy="188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46" y="3349624"/>
            <a:ext cx="592613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93" y="3789040"/>
            <a:ext cx="250507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03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592613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81" y="1172369"/>
            <a:ext cx="2846387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124" y="1223962"/>
            <a:ext cx="27305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87" y="3645024"/>
            <a:ext cx="592613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79" y="3942897"/>
            <a:ext cx="2728934" cy="216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42896"/>
            <a:ext cx="28098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596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592613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250031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668" y="1196752"/>
            <a:ext cx="2627313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73510"/>
            <a:ext cx="592613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27686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50" y="3717032"/>
            <a:ext cx="270668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423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822826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 startAt="11"/>
            </a:pPr>
            <a:r>
              <a:rPr lang="ru-RU" dirty="0">
                <a:latin typeface="Times New Roman"/>
                <a:ea typeface="Times New Roman"/>
              </a:rPr>
              <a:t>день 14.07.2018 г.: ст. </a:t>
            </a:r>
            <a:r>
              <a:rPr lang="ru-RU" dirty="0" err="1">
                <a:latin typeface="Times New Roman"/>
                <a:ea typeface="Times New Roman"/>
              </a:rPr>
              <a:t>Пшехская</a:t>
            </a:r>
            <a:r>
              <a:rPr lang="ru-RU" dirty="0">
                <a:latin typeface="Times New Roman"/>
                <a:ea typeface="Times New Roman"/>
              </a:rPr>
              <a:t> – г. Белореченск (п. Заречный), (13 км)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27305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05953"/>
            <a:ext cx="2962275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7056784" cy="183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312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22" y="908720"/>
            <a:ext cx="7424980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15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12879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022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88159"/>
            <a:ext cx="7272808" cy="332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226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25907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917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200800" cy="248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30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76300"/>
            <a:ext cx="7056784" cy="510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960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230285" cy="399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813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34" y="1052737"/>
            <a:ext cx="713460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979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924536" cy="451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307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633413"/>
            <a:ext cx="6912768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088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37313" cy="51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643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19150"/>
            <a:ext cx="6840760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850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44563"/>
            <a:ext cx="6840760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007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16" y="836712"/>
            <a:ext cx="711659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734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30" y="980729"/>
            <a:ext cx="7266678" cy="494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621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2436"/>
            <a:ext cx="6912767" cy="557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95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41682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577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026"/>
            <a:ext cx="6867910" cy="496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68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88991"/>
            <a:ext cx="6624736" cy="54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52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09" y="836713"/>
            <a:ext cx="3289867" cy="334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18295"/>
            <a:ext cx="713953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470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28078"/>
            <a:ext cx="7488832" cy="541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79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54868"/>
            <a:ext cx="7056784" cy="534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981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08235"/>
            <a:ext cx="6984776" cy="52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124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408712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173971"/>
            <a:ext cx="3240360" cy="223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71097"/>
            <a:ext cx="592613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63989"/>
            <a:ext cx="3117804" cy="209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908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41</TotalTime>
  <Words>51</Words>
  <Application>Microsoft Office PowerPoint</Application>
  <PresentationFormat>Экран (4:3)</PresentationFormat>
  <Paragraphs>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ofkkpsh_pavel</dc:creator>
  <cp:lastModifiedBy>kkpsh vova</cp:lastModifiedBy>
  <cp:revision>6</cp:revision>
  <dcterms:created xsi:type="dcterms:W3CDTF">2020-12-18T17:01:22Z</dcterms:created>
  <dcterms:modified xsi:type="dcterms:W3CDTF">2020-12-18T18:34:24Z</dcterms:modified>
</cp:coreProperties>
</file>