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56" y="2060848"/>
            <a:ext cx="7834949" cy="158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5483" y="558687"/>
            <a:ext cx="82076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Заочный конкурс отчетов на лучший многодневный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Велосипедный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поход по местам боевой Славы, посвященный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75-летию Победы в Великой Отечественной войне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Picture 3" descr="C:\Users\kkpsh vova\Desktop\24 октября 2020 Велофест\фото\IMG-20201024-WA005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89040"/>
            <a:ext cx="5170707" cy="2911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051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3328"/>
            <a:ext cx="8712968" cy="6454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878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50" y="620688"/>
            <a:ext cx="8582922" cy="583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5267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865" y="267782"/>
            <a:ext cx="8075584" cy="632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9343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33264"/>
            <a:ext cx="8568952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5292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9826"/>
            <a:ext cx="8352928" cy="6639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3693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7992888" cy="639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5477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280920" cy="6749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2316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51" y="692696"/>
            <a:ext cx="8352928" cy="331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7004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63" y="548680"/>
            <a:ext cx="8695099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4855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4048"/>
            <a:ext cx="8568952" cy="6561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683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85" y="692696"/>
            <a:ext cx="8220657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6193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838525"/>
            <a:ext cx="9832803" cy="5544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8928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6546"/>
            <a:ext cx="8208912" cy="6204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9698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275621" cy="4398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5186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352928" cy="6444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7055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3"/>
            <a:ext cx="8424936" cy="6192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458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169174" cy="6037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5251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</TotalTime>
  <Words>20</Words>
  <Application>Microsoft Office PowerPoint</Application>
  <PresentationFormat>Экран (4:3)</PresentationFormat>
  <Paragraphs>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Литейная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ofkkpsh_pavel</dc:creator>
  <cp:lastModifiedBy>kkpsh vova</cp:lastModifiedBy>
  <cp:revision>3</cp:revision>
  <dcterms:created xsi:type="dcterms:W3CDTF">2020-12-20T11:47:57Z</dcterms:created>
  <dcterms:modified xsi:type="dcterms:W3CDTF">2020-12-20T12:11:44Z</dcterms:modified>
</cp:coreProperties>
</file>